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7559675"/>
  <p:notesSz cx="7559675" cy="10691813"/>
  <p:defaultTextStyle>
    <a:defPPr>
      <a:defRPr lang="ru-RU"/>
    </a:defPPr>
    <a:lvl1pPr marL="0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770" y="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94CFF5E-F246-4DC7-8DFF-1900BCA2E146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76247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668976F-CF32-4862-939D-148C3BDEB57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9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34" marR="0" indent="-215934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058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840" y="3645747"/>
            <a:ext cx="7846197" cy="162043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840" y="5266177"/>
            <a:ext cx="7846197" cy="949556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84DFBD-0237-4A29-AC33-326734106F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1" y="1992281"/>
            <a:ext cx="7852701" cy="446595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2DB803-4C8B-46E6-9964-4F60806B35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704" y="744859"/>
            <a:ext cx="1623838" cy="571586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0" y="744860"/>
            <a:ext cx="6027602" cy="57158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E8F56B-1DCF-44A4-B91C-5F265169F0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85463B-2E59-4527-9BB6-979C88D60E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3647098"/>
            <a:ext cx="7846194" cy="1619080"/>
          </a:xfrm>
        </p:spPr>
        <p:txBody>
          <a:bodyPr anchor="b"/>
          <a:lstStyle>
            <a:lvl1pPr algn="r">
              <a:defRPr sz="35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1" y="5266178"/>
            <a:ext cx="7846194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47ED51-645D-4462-8956-B72736B91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744861"/>
            <a:ext cx="7852701" cy="101906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840" y="1994914"/>
            <a:ext cx="3826842" cy="4465809"/>
          </a:xfrm>
        </p:spPr>
        <p:txBody>
          <a:bodyPr>
            <a:normAutofit/>
          </a:bodyPr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944" y="1994913"/>
            <a:ext cx="3824598" cy="4465810"/>
          </a:xfrm>
        </p:spPr>
        <p:txBody>
          <a:bodyPr>
            <a:normAutofit/>
          </a:bodyPr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02AA1D-5202-4333-B4E5-25AF35F26E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0" y="1998416"/>
            <a:ext cx="3826842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2840" y="2633639"/>
            <a:ext cx="3826842" cy="3827084"/>
          </a:xfrm>
        </p:spPr>
        <p:txBody>
          <a:bodyPr>
            <a:normAutofit/>
          </a:bodyPr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0943" y="1998416"/>
            <a:ext cx="3826840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0943" y="2633639"/>
            <a:ext cx="3826840" cy="3827084"/>
          </a:xfrm>
        </p:spPr>
        <p:txBody>
          <a:bodyPr>
            <a:normAutofit/>
          </a:bodyPr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C77979-7B25-48C1-B3B7-C6181EC28C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542B84-E011-4CB5-990E-229B6C1A18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D46847-1571-41B2-A854-D6874C6FB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0" y="491729"/>
            <a:ext cx="2933182" cy="1307192"/>
          </a:xfrm>
        </p:spPr>
        <p:txBody>
          <a:bodyPr anchor="b"/>
          <a:lstStyle>
            <a:lvl1pPr algn="l">
              <a:defRPr sz="26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284" y="491729"/>
            <a:ext cx="4718258" cy="5968994"/>
          </a:xfrm>
        </p:spPr>
        <p:txBody>
          <a:bodyPr>
            <a:normAutofit/>
          </a:bodyPr>
          <a:lstStyle>
            <a:lvl5pPr>
              <a:defRPr/>
            </a:lvl5pPr>
            <a:lvl6pPr marL="2771844" indent="-25198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5815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9787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3758" indent="-25198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0" y="1798922"/>
            <a:ext cx="2933182" cy="4661798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33D780-C6A8-4AE5-B0EB-B76DBFA211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1528975"/>
            <a:ext cx="3635764" cy="1227156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1" y="2756131"/>
            <a:ext cx="3635765" cy="2789077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FD600E-4B67-43E8-A048-7F153F8B03AC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978746" y="1096128"/>
            <a:ext cx="2036341" cy="1687026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152972" y="1765370"/>
            <a:ext cx="3780234" cy="3779838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76756" y="4456191"/>
            <a:ext cx="1922578" cy="2104577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73968" y="1207377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071169" y="31188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3966" y="6315310"/>
            <a:ext cx="2104798" cy="1315895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51495" y="-68022"/>
            <a:ext cx="1597540" cy="1848652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018771" y="-178159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72834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8265508" y="-68022"/>
            <a:ext cx="1868032" cy="1848652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744121" y="-68022"/>
            <a:ext cx="2104798" cy="1879941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262115" y="1207375"/>
            <a:ext cx="1871424" cy="2104577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881924" y="5666280"/>
            <a:ext cx="1253677" cy="1939775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344074" y="4809303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76757" y="5455098"/>
            <a:ext cx="1492537" cy="2104577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81041" y="5280459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744123" y="86420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120658" y="5666280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9258437" y="659031"/>
            <a:ext cx="875103" cy="1381110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000545" y="227641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76044" y="1599068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958521" y="2259665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8543193" y="2933959"/>
            <a:ext cx="795192" cy="7951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55224" y="-111307"/>
            <a:ext cx="1315945" cy="769212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656554" y="-111307"/>
            <a:ext cx="1134432" cy="506942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76755" y="-111307"/>
            <a:ext cx="650724" cy="674935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05850" y="4763966"/>
            <a:ext cx="1539971" cy="1539809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385423" y="7153985"/>
            <a:ext cx="1230245" cy="489173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755694" y="7064559"/>
            <a:ext cx="1363728" cy="578598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8353839" y="7064561"/>
            <a:ext cx="1335493" cy="578597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2207" y="5447624"/>
            <a:ext cx="673839" cy="67376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76756" y="6804114"/>
            <a:ext cx="857798" cy="827091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76757" y="5686373"/>
            <a:ext cx="621246" cy="989394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8396" y="531741"/>
            <a:ext cx="659712" cy="998371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22782" y="922410"/>
            <a:ext cx="1004112" cy="100400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51922" y="1600848"/>
            <a:ext cx="852171" cy="852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09285" y="2080050"/>
            <a:ext cx="672886" cy="67281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70519" y="2116094"/>
            <a:ext cx="575209" cy="57514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8050518" y="-68022"/>
            <a:ext cx="1004114" cy="827654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611126" y="-68022"/>
            <a:ext cx="522413" cy="67573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8541895" y="311882"/>
            <a:ext cx="1244116" cy="12439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9827857" y="826299"/>
            <a:ext cx="305682" cy="1000893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8368408" y="803034"/>
            <a:ext cx="1069064" cy="106895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8235202" y="1462194"/>
            <a:ext cx="670487" cy="6704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8411481" y="6185559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687119" y="5778615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8262116" y="5432391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9071939" y="6246279"/>
            <a:ext cx="667669" cy="66759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905689" y="4517113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9273444" y="5575375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9578567" y="5280457"/>
            <a:ext cx="554972" cy="610186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840" y="744861"/>
            <a:ext cx="7854942" cy="1019062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1" y="1992281"/>
            <a:ext cx="7854941" cy="4465959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6725" y="656076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910" y="6560769"/>
            <a:ext cx="5794815" cy="402483"/>
          </a:xfrm>
          <a:prstGeom prst="rect">
            <a:avLst/>
          </a:prstGeom>
        </p:spPr>
        <p:txBody>
          <a:bodyPr vert="horz" lIns="100794" tIns="50397" rIns="100794" bIns="50397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316" y="6560769"/>
            <a:ext cx="670594" cy="402483"/>
          </a:xfrm>
          <a:prstGeom prst="rect">
            <a:avLst/>
          </a:prstGeom>
        </p:spPr>
        <p:txBody>
          <a:bodyPr vert="horz" lIns="100794" tIns="50397" rIns="100794" bIns="50397" rtlCol="0" anchor="b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25B765B3-6DE5-4123-8C48-E4EE755B7C17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745337" y="6012271"/>
            <a:ext cx="2104798" cy="1618934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9448870" y="3729067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9258436" y="3897892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9490172" y="4065885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70520" y="2975069"/>
            <a:ext cx="515526" cy="51547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22781" y="3490540"/>
            <a:ext cx="505762" cy="50570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97941" y="3729068"/>
            <a:ext cx="388105" cy="3880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95471" y="2845603"/>
            <a:ext cx="1499792" cy="2104577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805440" y="2640503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03972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1009650" y="2219325"/>
            <a:ext cx="9070975" cy="19319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6600" dirty="0">
                <a:latin typeface="Arial Black" pitchFamily="34"/>
              </a:rPr>
              <a:t>Мои увлечения</a:t>
            </a: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719139" y="4716463"/>
            <a:ext cx="9145710" cy="2519362"/>
          </a:xfrm>
        </p:spPr>
        <p:txBody>
          <a:bodyPr anchor="ctr">
            <a:normAutofit lnSpcReduction="1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r">
              <a:buNone/>
            </a:pPr>
            <a:r>
              <a:rPr lang="ru-RU" sz="2000" dirty="0">
                <a:latin typeface="Arial Black" pitchFamily="34"/>
              </a:rPr>
              <a:t>презентация </a:t>
            </a:r>
          </a:p>
          <a:p>
            <a:pPr marL="0" indent="0" algn="r">
              <a:buNone/>
            </a:pPr>
            <a:r>
              <a:rPr lang="ru-RU" sz="2000" dirty="0">
                <a:latin typeface="Arial Black" pitchFamily="34"/>
              </a:rPr>
              <a:t>  ученицы 2 класса</a:t>
            </a:r>
          </a:p>
          <a:p>
            <a:pPr marL="0" indent="0" algn="r">
              <a:buNone/>
            </a:pPr>
            <a:r>
              <a:rPr lang="ru-RU" sz="2000" dirty="0">
                <a:latin typeface="Arial Black" pitchFamily="34"/>
              </a:rPr>
              <a:t>МОУ Пушновской СОШ</a:t>
            </a:r>
          </a:p>
          <a:p>
            <a:pPr marL="0" indent="0" algn="r">
              <a:buNone/>
            </a:pPr>
            <a:r>
              <a:rPr lang="ru-RU" sz="2000" dirty="0" err="1">
                <a:latin typeface="Arial Black" pitchFamily="34"/>
              </a:rPr>
              <a:t>КокоревойАлины</a:t>
            </a:r>
            <a:endParaRPr lang="ru-RU" sz="2000" dirty="0">
              <a:latin typeface="Arial Black" pitchFamily="34"/>
            </a:endParaRPr>
          </a:p>
          <a:p>
            <a:pPr marL="0" indent="0" algn="r">
              <a:buNone/>
            </a:pPr>
            <a:r>
              <a:rPr lang="ru-RU" sz="2000" dirty="0">
                <a:latin typeface="Arial Black" pitchFamily="34"/>
              </a:rPr>
              <a:t>Руководитель:</a:t>
            </a:r>
          </a:p>
          <a:p>
            <a:pPr marL="0" indent="0" algn="r">
              <a:buNone/>
            </a:pPr>
            <a:r>
              <a:rPr lang="ru-RU" sz="2000" dirty="0">
                <a:latin typeface="Arial Black" pitchFamily="34"/>
              </a:rPr>
              <a:t>Пыркова В.С.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176216" y="3960000"/>
            <a:ext cx="5624167" cy="3383774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dirty="0"/>
              <a:t>Два раза в неделю занимаюсь спортом     (основы физической подготовки). Это полезно и развивает гибкость.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64448" y="198442"/>
            <a:ext cx="3535935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7784" y="1242558"/>
            <a:ext cx="3888433" cy="592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87784" y="179437"/>
            <a:ext cx="9505056" cy="1690638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На выходных я рисую и делаю поделки просто для себя и на школьные конкурсы.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032" y="1763613"/>
            <a:ext cx="4248224" cy="295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8384" y="4882614"/>
            <a:ext cx="3926851" cy="244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824" y="4859956"/>
            <a:ext cx="2651499" cy="252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0596" y="1837660"/>
            <a:ext cx="3024639" cy="28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87784" y="301625"/>
            <a:ext cx="9433048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>
                <a:solidFill>
                  <a:srgbClr val="FFFFFF"/>
                </a:solidFill>
              </a:rPr>
              <a:t>Перед сном я читаю книги.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7904" y="1619597"/>
            <a:ext cx="7260036" cy="556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15776" y="755501"/>
            <a:ext cx="4176464" cy="5269062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dirty="0"/>
              <a:t>Я люблю наряжаться на праздники.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27892" y="539477"/>
            <a:ext cx="5242182" cy="655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0290" y="395461"/>
            <a:ext cx="5950142" cy="691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31672" y="323453"/>
            <a:ext cx="5902448" cy="695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808" y="251445"/>
            <a:ext cx="9145016" cy="161863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/>
              <a:t>Кушать </a:t>
            </a:r>
            <a:r>
              <a:rPr lang="ru-RU" dirty="0"/>
              <a:t>тортик со своей лучшей подружкой </a:t>
            </a:r>
            <a:r>
              <a:rPr lang="ru-RU"/>
              <a:t>Катей!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76021" y="1440000"/>
            <a:ext cx="5328588" cy="59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31800" y="301625"/>
            <a:ext cx="9217024" cy="1262063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b="1" dirty="0"/>
              <a:t>Спасибо за просмотр. </a:t>
            </a:r>
            <a:br>
              <a:rPr lang="ru-RU" b="1" dirty="0"/>
            </a:br>
            <a:r>
              <a:rPr lang="ru-RU" b="1" dirty="0"/>
              <a:t>До свидания!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4001" y="1691605"/>
            <a:ext cx="5400567" cy="5642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71960" y="1907630"/>
            <a:ext cx="6205811" cy="547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359792" y="107950"/>
            <a:ext cx="9361040" cy="1762125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3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Здравствуйте ! Меня зовут Алина. </a:t>
            </a:r>
            <a:br>
              <a:rPr lang="ru-RU" sz="3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Я хочу рассказать, чем занимаюсь в свободное </a:t>
            </a:r>
            <a:br>
              <a:rPr lang="ru-RU" sz="3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от уроков время.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0" y="179388"/>
            <a:ext cx="4175125" cy="727233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dirty="0">
                <a:solidFill>
                  <a:srgbClr val="FFFFFF"/>
                </a:solidFill>
              </a:rPr>
              <a:t>Как и все дети,  я иногда играю в компьютерные игры.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08264" y="179437"/>
            <a:ext cx="5327704" cy="7171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15776" y="301625"/>
            <a:ext cx="9505055" cy="1262063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У меня есть младшая сестренка Алиса. Я люблю с ней играть.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777" y="1929436"/>
            <a:ext cx="4824226" cy="54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20432" y="1979636"/>
            <a:ext cx="3760882" cy="54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87784" y="301625"/>
            <a:ext cx="9361040" cy="1262063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>
                <a:cs typeface="Times New Roman" panose="02020603050405020304" pitchFamily="18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епить снеговиков на прогулке!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50" y="1719029"/>
            <a:ext cx="4881454" cy="56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440" y="1719029"/>
            <a:ext cx="4608840" cy="565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46134" y="1115541"/>
            <a:ext cx="5054738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143768" y="395461"/>
            <a:ext cx="4702366" cy="6876876"/>
          </a:xfrm>
        </p:spPr>
        <p:txBody>
          <a:bodyPr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люблю</a:t>
            </a:r>
          </a:p>
          <a:p>
            <a:pPr lv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 У нас</a:t>
            </a:r>
          </a:p>
          <a:p>
            <a:pPr lv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есть черепашки </a:t>
            </a:r>
          </a:p>
          <a:p>
            <a:pPr lv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Машка и Мишка. Я за </a:t>
            </a:r>
          </a:p>
          <a:p>
            <a:pPr lv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ними ухаживаю.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15776" y="214314"/>
            <a:ext cx="5976664" cy="4141588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dirty="0"/>
              <a:t>А еще мы с мамой иногда ходим на ферму за молоком. Там я кормлю коров, а в отпуске мы ходим на конюшню и я катаюсь на лошадях.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40395" y="107429"/>
            <a:ext cx="375257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8024" y="4355901"/>
            <a:ext cx="5029487" cy="307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359792" y="301625"/>
            <a:ext cx="9289032" cy="1262063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Иногда я помогаю маме на кухне. </a:t>
            </a:r>
            <a:br>
              <a:rPr lang="ru-RU" dirty="0"/>
            </a:br>
            <a:r>
              <a:rPr lang="ru-RU" dirty="0"/>
              <a:t>Мне очень нравится готовить!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42" y="1907629"/>
            <a:ext cx="4676457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8344" y="1905941"/>
            <a:ext cx="4488906" cy="554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31800" y="301625"/>
            <a:ext cx="9145344" cy="1262063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Я хожу на занятия по танцам в СДК.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1598983"/>
            <a:ext cx="4109921" cy="573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352" y="1598983"/>
            <a:ext cx="4176792" cy="573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200</Words>
  <Application>Microsoft Office PowerPoint</Application>
  <PresentationFormat>Произвольный</PresentationFormat>
  <Paragraphs>25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Courier New</vt:lpstr>
      <vt:lpstr>StarSymbol</vt:lpstr>
      <vt:lpstr>Times New Roman</vt:lpstr>
      <vt:lpstr>Verdana</vt:lpstr>
      <vt:lpstr>Wingdings 2</vt:lpstr>
      <vt:lpstr>Summer</vt:lpstr>
      <vt:lpstr>Мои увлечения</vt:lpstr>
      <vt:lpstr>Здравствуйте ! Меня зовут Алина.  Я хочу рассказать, чем занимаюсь в свободное  от уроков время.</vt:lpstr>
      <vt:lpstr>Как и все дети,  я иногда играю в компьютерные игры.</vt:lpstr>
      <vt:lpstr>У меня есть младшая сестренка Алиса. Я люблю с ней играть.</vt:lpstr>
      <vt:lpstr>Лепить снеговиков на прогулке!</vt:lpstr>
      <vt:lpstr>Презентация PowerPoint</vt:lpstr>
      <vt:lpstr>А еще мы с мамой иногда ходим на ферму за молоком. Там я кормлю коров, а в отпуске мы ходим на конюшню и я катаюсь на лошадях.</vt:lpstr>
      <vt:lpstr>Иногда я помогаю маме на кухне.  Мне очень нравится готовить!</vt:lpstr>
      <vt:lpstr>Я хожу на занятия по танцам в СДК.</vt:lpstr>
      <vt:lpstr>Два раза в неделю занимаюсь спортом     (основы физической подготовки). Это полезно и развивает гибкость.</vt:lpstr>
      <vt:lpstr>На выходных я рисую и делаю поделки просто для себя и на школьные конкурсы.</vt:lpstr>
      <vt:lpstr>Перед сном я читаю книги.</vt:lpstr>
      <vt:lpstr>Я люблю наряжаться на праздники.</vt:lpstr>
      <vt:lpstr>Презентация PowerPoint</vt:lpstr>
      <vt:lpstr>Презентация PowerPoint</vt:lpstr>
      <vt:lpstr>Кушать тортик со своей лучшей подружкой Катей! </vt:lpstr>
      <vt:lpstr>Спасибо за просмотр.  До свидания!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чем я хочу занимаься!</dc:title>
  <dc:creator>Ирина Кокорева</dc:creator>
  <cp:lastModifiedBy>Кристина Варнакова</cp:lastModifiedBy>
  <cp:revision>19</cp:revision>
  <dcterms:created xsi:type="dcterms:W3CDTF">2020-11-26T19:57:10Z</dcterms:created>
  <dcterms:modified xsi:type="dcterms:W3CDTF">2021-12-06T17:29:45Z</dcterms:modified>
</cp:coreProperties>
</file>